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8" r:id="rId6"/>
    <p:sldId id="257" r:id="rId7"/>
    <p:sldId id="263" r:id="rId8"/>
    <p:sldId id="259" r:id="rId9"/>
    <p:sldId id="260" r:id="rId10"/>
    <p:sldId id="262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D5BF45-42C5-4465-B20C-CBC331B7F1D0}" v="86" dt="2022-05-24T15:36:48.16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457" autoAdjust="0"/>
  </p:normalViewPr>
  <p:slideViewPr>
    <p:cSldViewPr snapToGrid="0">
      <p:cViewPr varScale="1">
        <p:scale>
          <a:sx n="60" d="100"/>
          <a:sy n="60" d="100"/>
        </p:scale>
        <p:origin x="96" y="648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ppe Goossens" userId="5dfd03c9-3617-47eb-bd90-6f025d284836" providerId="ADAL" clId="{E2D5BF45-42C5-4465-B20C-CBC331B7F1D0}"/>
    <pc:docChg chg="undo redo custSel addSld delSld modSld sldOrd">
      <pc:chgData name="Seppe Goossens" userId="5dfd03c9-3617-47eb-bd90-6f025d284836" providerId="ADAL" clId="{E2D5BF45-42C5-4465-B20C-CBC331B7F1D0}" dt="2022-05-24T16:27:19.681" v="5595" actId="20577"/>
      <pc:docMkLst>
        <pc:docMk/>
      </pc:docMkLst>
      <pc:sldChg chg="addSp modSp mod modNotesTx">
        <pc:chgData name="Seppe Goossens" userId="5dfd03c9-3617-47eb-bd90-6f025d284836" providerId="ADAL" clId="{E2D5BF45-42C5-4465-B20C-CBC331B7F1D0}" dt="2022-05-24T15:07:17.349" v="3435" actId="20577"/>
        <pc:sldMkLst>
          <pc:docMk/>
          <pc:sldMk cId="1642425379" sldId="256"/>
        </pc:sldMkLst>
        <pc:picChg chg="add mod">
          <ac:chgData name="Seppe Goossens" userId="5dfd03c9-3617-47eb-bd90-6f025d284836" providerId="ADAL" clId="{E2D5BF45-42C5-4465-B20C-CBC331B7F1D0}" dt="2022-05-24T12:46:34.195" v="334" actId="1076"/>
          <ac:picMkLst>
            <pc:docMk/>
            <pc:sldMk cId="1642425379" sldId="256"/>
            <ac:picMk id="5" creationId="{151F08E8-178F-437F-A0EB-AD7B23F700EA}"/>
          </ac:picMkLst>
        </pc:picChg>
        <pc:picChg chg="add mod">
          <ac:chgData name="Seppe Goossens" userId="5dfd03c9-3617-47eb-bd90-6f025d284836" providerId="ADAL" clId="{E2D5BF45-42C5-4465-B20C-CBC331B7F1D0}" dt="2022-05-24T14:53:36.525" v="3352"/>
          <ac:picMkLst>
            <pc:docMk/>
            <pc:sldMk cId="1642425379" sldId="256"/>
            <ac:picMk id="7" creationId="{BA9903C6-A43D-412C-B0AD-48820ABFA2ED}"/>
          </ac:picMkLst>
        </pc:picChg>
      </pc:sldChg>
      <pc:sldChg chg="addSp delSp modSp mod modNotesTx">
        <pc:chgData name="Seppe Goossens" userId="5dfd03c9-3617-47eb-bd90-6f025d284836" providerId="ADAL" clId="{E2D5BF45-42C5-4465-B20C-CBC331B7F1D0}" dt="2022-05-24T16:27:19.681" v="5595" actId="20577"/>
        <pc:sldMkLst>
          <pc:docMk/>
          <pc:sldMk cId="2036898838" sldId="257"/>
        </pc:sldMkLst>
        <pc:spChg chg="mod">
          <ac:chgData name="Seppe Goossens" userId="5dfd03c9-3617-47eb-bd90-6f025d284836" providerId="ADAL" clId="{E2D5BF45-42C5-4465-B20C-CBC331B7F1D0}" dt="2022-05-24T12:41:02.844" v="19" actId="1076"/>
          <ac:spMkLst>
            <pc:docMk/>
            <pc:sldMk cId="2036898838" sldId="257"/>
            <ac:spMk id="7" creationId="{C5C22ED7-DEBE-4267-9A49-AEC904C4101E}"/>
          </ac:spMkLst>
        </pc:spChg>
        <pc:picChg chg="add mod">
          <ac:chgData name="Seppe Goossens" userId="5dfd03c9-3617-47eb-bd90-6f025d284836" providerId="ADAL" clId="{E2D5BF45-42C5-4465-B20C-CBC331B7F1D0}" dt="2022-05-24T12:39:34.691" v="16" actId="1076"/>
          <ac:picMkLst>
            <pc:docMk/>
            <pc:sldMk cId="2036898838" sldId="257"/>
            <ac:picMk id="1026" creationId="{159F80DE-43EA-4BCC-A99E-EBE500C6BF60}"/>
          </ac:picMkLst>
        </pc:picChg>
        <pc:picChg chg="add del mod">
          <ac:chgData name="Seppe Goossens" userId="5dfd03c9-3617-47eb-bd90-6f025d284836" providerId="ADAL" clId="{E2D5BF45-42C5-4465-B20C-CBC331B7F1D0}" dt="2022-05-24T12:41:03.532" v="20"/>
          <ac:picMkLst>
            <pc:docMk/>
            <pc:sldMk cId="2036898838" sldId="257"/>
            <ac:picMk id="1028" creationId="{E0C00F53-C559-4409-90BE-6FFEF7870B1A}"/>
          </ac:picMkLst>
        </pc:picChg>
        <pc:picChg chg="add mod">
          <ac:chgData name="Seppe Goossens" userId="5dfd03c9-3617-47eb-bd90-6f025d284836" providerId="ADAL" clId="{E2D5BF45-42C5-4465-B20C-CBC331B7F1D0}" dt="2022-05-24T12:41:28.125" v="24" actId="1076"/>
          <ac:picMkLst>
            <pc:docMk/>
            <pc:sldMk cId="2036898838" sldId="257"/>
            <ac:picMk id="1030" creationId="{9627BB46-A061-4C4C-A335-CECBAD3F7B23}"/>
          </ac:picMkLst>
        </pc:picChg>
      </pc:sldChg>
      <pc:sldChg chg="modNotesTx">
        <pc:chgData name="Seppe Goossens" userId="5dfd03c9-3617-47eb-bd90-6f025d284836" providerId="ADAL" clId="{E2D5BF45-42C5-4465-B20C-CBC331B7F1D0}" dt="2022-05-24T15:07:21.044" v="3440" actId="20577"/>
        <pc:sldMkLst>
          <pc:docMk/>
          <pc:sldMk cId="3383623055" sldId="258"/>
        </pc:sldMkLst>
      </pc:sldChg>
      <pc:sldChg chg="new del">
        <pc:chgData name="Seppe Goossens" userId="5dfd03c9-3617-47eb-bd90-6f025d284836" providerId="ADAL" clId="{E2D5BF45-42C5-4465-B20C-CBC331B7F1D0}" dt="2022-05-24T12:41:36.705" v="26" actId="680"/>
        <pc:sldMkLst>
          <pc:docMk/>
          <pc:sldMk cId="568043161" sldId="259"/>
        </pc:sldMkLst>
      </pc:sldChg>
      <pc:sldChg chg="addSp delSp modSp add mod modNotesTx">
        <pc:chgData name="Seppe Goossens" userId="5dfd03c9-3617-47eb-bd90-6f025d284836" providerId="ADAL" clId="{E2D5BF45-42C5-4465-B20C-CBC331B7F1D0}" dt="2022-05-24T15:31:49.755" v="3717" actId="1076"/>
        <pc:sldMkLst>
          <pc:docMk/>
          <pc:sldMk cId="4194676868" sldId="259"/>
        </pc:sldMkLst>
        <pc:spChg chg="mod">
          <ac:chgData name="Seppe Goossens" userId="5dfd03c9-3617-47eb-bd90-6f025d284836" providerId="ADAL" clId="{E2D5BF45-42C5-4465-B20C-CBC331B7F1D0}" dt="2022-05-24T14:59:45.413" v="3362" actId="313"/>
          <ac:spMkLst>
            <pc:docMk/>
            <pc:sldMk cId="4194676868" sldId="259"/>
            <ac:spMk id="2" creationId="{0934A77B-2BE0-439D-AC35-58D5F6C8EB2A}"/>
          </ac:spMkLst>
        </pc:spChg>
        <pc:spChg chg="add del mod">
          <ac:chgData name="Seppe Goossens" userId="5dfd03c9-3617-47eb-bd90-6f025d284836" providerId="ADAL" clId="{E2D5BF45-42C5-4465-B20C-CBC331B7F1D0}" dt="2022-05-24T15:02:20.843" v="3370"/>
          <ac:spMkLst>
            <pc:docMk/>
            <pc:sldMk cId="4194676868" sldId="259"/>
            <ac:spMk id="7" creationId="{C5C22ED7-DEBE-4267-9A49-AEC904C4101E}"/>
          </ac:spMkLst>
        </pc:spChg>
        <pc:spChg chg="add mod">
          <ac:chgData name="Seppe Goossens" userId="5dfd03c9-3617-47eb-bd90-6f025d284836" providerId="ADAL" clId="{E2D5BF45-42C5-4465-B20C-CBC331B7F1D0}" dt="2022-05-24T15:28:45.996" v="3610" actId="1076"/>
          <ac:spMkLst>
            <pc:docMk/>
            <pc:sldMk cId="4194676868" sldId="259"/>
            <ac:spMk id="34" creationId="{D747EF8A-23E4-4699-91FA-41792FC70A1B}"/>
          </ac:spMkLst>
        </pc:spChg>
        <pc:spChg chg="add mod">
          <ac:chgData name="Seppe Goossens" userId="5dfd03c9-3617-47eb-bd90-6f025d284836" providerId="ADAL" clId="{E2D5BF45-42C5-4465-B20C-CBC331B7F1D0}" dt="2022-05-24T15:29:00.833" v="3624" actId="1076"/>
          <ac:spMkLst>
            <pc:docMk/>
            <pc:sldMk cId="4194676868" sldId="259"/>
            <ac:spMk id="38" creationId="{E9391BE7-87E7-4DF2-BE61-01C6E0CD84C9}"/>
          </ac:spMkLst>
        </pc:spChg>
        <pc:spChg chg="add mod">
          <ac:chgData name="Seppe Goossens" userId="5dfd03c9-3617-47eb-bd90-6f025d284836" providerId="ADAL" clId="{E2D5BF45-42C5-4465-B20C-CBC331B7F1D0}" dt="2022-05-24T15:31:49.755" v="3717" actId="1076"/>
          <ac:spMkLst>
            <pc:docMk/>
            <pc:sldMk cId="4194676868" sldId="259"/>
            <ac:spMk id="39" creationId="{21FE233D-52AB-43BA-94E3-C545061452E1}"/>
          </ac:spMkLst>
        </pc:spChg>
        <pc:spChg chg="add mod">
          <ac:chgData name="Seppe Goossens" userId="5dfd03c9-3617-47eb-bd90-6f025d284836" providerId="ADAL" clId="{E2D5BF45-42C5-4465-B20C-CBC331B7F1D0}" dt="2022-05-24T15:29:27.560" v="3654" actId="14100"/>
          <ac:spMkLst>
            <pc:docMk/>
            <pc:sldMk cId="4194676868" sldId="259"/>
            <ac:spMk id="40" creationId="{BABFA85A-EC0C-4478-8994-7E673F1C0BCC}"/>
          </ac:spMkLst>
        </pc:spChg>
        <pc:spChg chg="add mod">
          <ac:chgData name="Seppe Goossens" userId="5dfd03c9-3617-47eb-bd90-6f025d284836" providerId="ADAL" clId="{E2D5BF45-42C5-4465-B20C-CBC331B7F1D0}" dt="2022-05-24T15:30:15.726" v="3668" actId="1076"/>
          <ac:spMkLst>
            <pc:docMk/>
            <pc:sldMk cId="4194676868" sldId="259"/>
            <ac:spMk id="41" creationId="{7EBCBAB2-EE8F-4919-B5AC-11AA9460344A}"/>
          </ac:spMkLst>
        </pc:spChg>
        <pc:spChg chg="add mod">
          <ac:chgData name="Seppe Goossens" userId="5dfd03c9-3617-47eb-bd90-6f025d284836" providerId="ADAL" clId="{E2D5BF45-42C5-4465-B20C-CBC331B7F1D0}" dt="2022-05-24T15:31:45.383" v="3716" actId="1076"/>
          <ac:spMkLst>
            <pc:docMk/>
            <pc:sldMk cId="4194676868" sldId="259"/>
            <ac:spMk id="44" creationId="{299F4FF4-FE92-4D87-A05A-FDAF55B647DB}"/>
          </ac:spMkLst>
        </pc:spChg>
        <pc:spChg chg="add mod">
          <ac:chgData name="Seppe Goossens" userId="5dfd03c9-3617-47eb-bd90-6f025d284836" providerId="ADAL" clId="{E2D5BF45-42C5-4465-B20C-CBC331B7F1D0}" dt="2022-05-24T15:31:19.234" v="3714" actId="20577"/>
          <ac:spMkLst>
            <pc:docMk/>
            <pc:sldMk cId="4194676868" sldId="259"/>
            <ac:spMk id="49" creationId="{AF71F744-238E-4A2C-B4AD-2F31E7F7632E}"/>
          </ac:spMkLst>
        </pc:spChg>
        <pc:picChg chg="add del mod">
          <ac:chgData name="Seppe Goossens" userId="5dfd03c9-3617-47eb-bd90-6f025d284836" providerId="ADAL" clId="{E2D5BF45-42C5-4465-B20C-CBC331B7F1D0}" dt="2022-05-24T12:56:20.689" v="402" actId="478"/>
          <ac:picMkLst>
            <pc:docMk/>
            <pc:sldMk cId="4194676868" sldId="259"/>
            <ac:picMk id="8" creationId="{AA65C139-B3CC-4A31-AD59-6E67149008FC}"/>
          </ac:picMkLst>
        </pc:picChg>
        <pc:picChg chg="add del mod">
          <ac:chgData name="Seppe Goossens" userId="5dfd03c9-3617-47eb-bd90-6f025d284836" providerId="ADAL" clId="{E2D5BF45-42C5-4465-B20C-CBC331B7F1D0}" dt="2022-05-24T12:56:20.083" v="401" actId="478"/>
          <ac:picMkLst>
            <pc:docMk/>
            <pc:sldMk cId="4194676868" sldId="259"/>
            <ac:picMk id="10" creationId="{C6676D23-945B-44B5-912D-CCC0CF10B252}"/>
          </ac:picMkLst>
        </pc:picChg>
        <pc:picChg chg="add mod">
          <ac:chgData name="Seppe Goossens" userId="5dfd03c9-3617-47eb-bd90-6f025d284836" providerId="ADAL" clId="{E2D5BF45-42C5-4465-B20C-CBC331B7F1D0}" dt="2022-05-24T15:30:45.762" v="3682" actId="1076"/>
          <ac:picMkLst>
            <pc:docMk/>
            <pc:sldMk cId="4194676868" sldId="259"/>
            <ac:picMk id="12" creationId="{1BD0188F-386E-43AA-A7B8-0685DF7DA642}"/>
          </ac:picMkLst>
        </pc:picChg>
        <pc:picChg chg="del">
          <ac:chgData name="Seppe Goossens" userId="5dfd03c9-3617-47eb-bd90-6f025d284836" providerId="ADAL" clId="{E2D5BF45-42C5-4465-B20C-CBC331B7F1D0}" dt="2022-05-24T12:41:48.795" v="28" actId="478"/>
          <ac:picMkLst>
            <pc:docMk/>
            <pc:sldMk cId="4194676868" sldId="259"/>
            <ac:picMk id="1026" creationId="{159F80DE-43EA-4BCC-A99E-EBE500C6BF60}"/>
          </ac:picMkLst>
        </pc:picChg>
        <pc:picChg chg="del">
          <ac:chgData name="Seppe Goossens" userId="5dfd03c9-3617-47eb-bd90-6f025d284836" providerId="ADAL" clId="{E2D5BF45-42C5-4465-B20C-CBC331B7F1D0}" dt="2022-05-24T12:41:49.216" v="29" actId="478"/>
          <ac:picMkLst>
            <pc:docMk/>
            <pc:sldMk cId="4194676868" sldId="259"/>
            <ac:picMk id="1030" creationId="{9627BB46-A061-4C4C-A335-CECBAD3F7B23}"/>
          </ac:picMkLst>
        </pc:picChg>
        <pc:cxnChg chg="add mod">
          <ac:chgData name="Seppe Goossens" userId="5dfd03c9-3617-47eb-bd90-6f025d284836" providerId="ADAL" clId="{E2D5BF45-42C5-4465-B20C-CBC331B7F1D0}" dt="2022-05-24T15:27:34.701" v="3551" actId="1076"/>
          <ac:cxnSpMkLst>
            <pc:docMk/>
            <pc:sldMk cId="4194676868" sldId="259"/>
            <ac:cxnSpMk id="14" creationId="{21E0D1DE-0A1B-4FB9-9ECC-DEE42DAAD851}"/>
          </ac:cxnSpMkLst>
        </pc:cxnChg>
        <pc:cxnChg chg="add mod">
          <ac:chgData name="Seppe Goossens" userId="5dfd03c9-3617-47eb-bd90-6f025d284836" providerId="ADAL" clId="{E2D5BF45-42C5-4465-B20C-CBC331B7F1D0}" dt="2022-05-24T15:27:35.704" v="3553" actId="13822"/>
          <ac:cxnSpMkLst>
            <pc:docMk/>
            <pc:sldMk cId="4194676868" sldId="259"/>
            <ac:cxnSpMk id="17" creationId="{D38520FF-E1C5-43F6-A8EE-3A9EF7AAEDB4}"/>
          </ac:cxnSpMkLst>
        </pc:cxnChg>
        <pc:cxnChg chg="add mod">
          <ac:chgData name="Seppe Goossens" userId="5dfd03c9-3617-47eb-bd90-6f025d284836" providerId="ADAL" clId="{E2D5BF45-42C5-4465-B20C-CBC331B7F1D0}" dt="2022-05-24T15:27:34.701" v="3551" actId="1076"/>
          <ac:cxnSpMkLst>
            <pc:docMk/>
            <pc:sldMk cId="4194676868" sldId="259"/>
            <ac:cxnSpMk id="18" creationId="{57E55B68-1478-4542-A887-241A31E963AB}"/>
          </ac:cxnSpMkLst>
        </pc:cxnChg>
        <pc:cxnChg chg="add del">
          <ac:chgData name="Seppe Goossens" userId="5dfd03c9-3617-47eb-bd90-6f025d284836" providerId="ADAL" clId="{E2D5BF45-42C5-4465-B20C-CBC331B7F1D0}" dt="2022-05-24T15:24:47.846" v="3527" actId="11529"/>
          <ac:cxnSpMkLst>
            <pc:docMk/>
            <pc:sldMk cId="4194676868" sldId="259"/>
            <ac:cxnSpMk id="23" creationId="{55432E0E-E69A-4D2F-860C-D3F324BF3F79}"/>
          </ac:cxnSpMkLst>
        </pc:cxnChg>
        <pc:cxnChg chg="add del mod">
          <ac:chgData name="Seppe Goossens" userId="5dfd03c9-3617-47eb-bd90-6f025d284836" providerId="ADAL" clId="{E2D5BF45-42C5-4465-B20C-CBC331B7F1D0}" dt="2022-05-24T15:24:36.270" v="3525" actId="478"/>
          <ac:cxnSpMkLst>
            <pc:docMk/>
            <pc:sldMk cId="4194676868" sldId="259"/>
            <ac:cxnSpMk id="24" creationId="{95851176-E8FF-4196-BBE1-9CC1B1F8D9F3}"/>
          </ac:cxnSpMkLst>
        </pc:cxnChg>
        <pc:cxnChg chg="add mod">
          <ac:chgData name="Seppe Goossens" userId="5dfd03c9-3617-47eb-bd90-6f025d284836" providerId="ADAL" clId="{E2D5BF45-42C5-4465-B20C-CBC331B7F1D0}" dt="2022-05-24T15:27:34.701" v="3551" actId="1076"/>
          <ac:cxnSpMkLst>
            <pc:docMk/>
            <pc:sldMk cId="4194676868" sldId="259"/>
            <ac:cxnSpMk id="26" creationId="{21A8C340-7E6A-440F-B653-1F1A4BC5E2D5}"/>
          </ac:cxnSpMkLst>
        </pc:cxnChg>
        <pc:cxnChg chg="add mod">
          <ac:chgData name="Seppe Goossens" userId="5dfd03c9-3617-47eb-bd90-6f025d284836" providerId="ADAL" clId="{E2D5BF45-42C5-4465-B20C-CBC331B7F1D0}" dt="2022-05-24T15:27:43.572" v="3556" actId="14100"/>
          <ac:cxnSpMkLst>
            <pc:docMk/>
            <pc:sldMk cId="4194676868" sldId="259"/>
            <ac:cxnSpMk id="35" creationId="{3DFD64FF-B3DC-467C-B034-9D682083C11D}"/>
          </ac:cxnSpMkLst>
        </pc:cxnChg>
        <pc:cxnChg chg="add mod">
          <ac:chgData name="Seppe Goossens" userId="5dfd03c9-3617-47eb-bd90-6f025d284836" providerId="ADAL" clId="{E2D5BF45-42C5-4465-B20C-CBC331B7F1D0}" dt="2022-05-24T15:31:38.341" v="3715" actId="14100"/>
          <ac:cxnSpMkLst>
            <pc:docMk/>
            <pc:sldMk cId="4194676868" sldId="259"/>
            <ac:cxnSpMk id="42" creationId="{4F2E16AC-B687-452F-93B4-9DC86ACD6890}"/>
          </ac:cxnSpMkLst>
        </pc:cxnChg>
        <pc:cxnChg chg="add mod">
          <ac:chgData name="Seppe Goossens" userId="5dfd03c9-3617-47eb-bd90-6f025d284836" providerId="ADAL" clId="{E2D5BF45-42C5-4465-B20C-CBC331B7F1D0}" dt="2022-05-24T15:30:54.330" v="3686" actId="14100"/>
          <ac:cxnSpMkLst>
            <pc:docMk/>
            <pc:sldMk cId="4194676868" sldId="259"/>
            <ac:cxnSpMk id="45" creationId="{CE89ABDC-793C-4DCE-869F-D0DF30F94CFF}"/>
          </ac:cxnSpMkLst>
        </pc:cxnChg>
      </pc:sldChg>
      <pc:sldChg chg="addSp delSp modSp add mod modNotesTx">
        <pc:chgData name="Seppe Goossens" userId="5dfd03c9-3617-47eb-bd90-6f025d284836" providerId="ADAL" clId="{E2D5BF45-42C5-4465-B20C-CBC331B7F1D0}" dt="2022-05-24T15:07:35.914" v="3464" actId="20577"/>
        <pc:sldMkLst>
          <pc:docMk/>
          <pc:sldMk cId="2441223814" sldId="260"/>
        </pc:sldMkLst>
        <pc:spChg chg="del mod">
          <ac:chgData name="Seppe Goossens" userId="5dfd03c9-3617-47eb-bd90-6f025d284836" providerId="ADAL" clId="{E2D5BF45-42C5-4465-B20C-CBC331B7F1D0}" dt="2022-05-24T13:04:53.375" v="1152" actId="478"/>
          <ac:spMkLst>
            <pc:docMk/>
            <pc:sldMk cId="2441223814" sldId="260"/>
            <ac:spMk id="2" creationId="{0934A77B-2BE0-439D-AC35-58D5F6C8EB2A}"/>
          </ac:spMkLst>
        </pc:spChg>
        <pc:spChg chg="del mod">
          <ac:chgData name="Seppe Goossens" userId="5dfd03c9-3617-47eb-bd90-6f025d284836" providerId="ADAL" clId="{E2D5BF45-42C5-4465-B20C-CBC331B7F1D0}" dt="2022-05-24T13:04:07.833" v="1143"/>
          <ac:spMkLst>
            <pc:docMk/>
            <pc:sldMk cId="2441223814" sldId="260"/>
            <ac:spMk id="7" creationId="{C5C22ED7-DEBE-4267-9A49-AEC904C4101E}"/>
          </ac:spMkLst>
        </pc:spChg>
        <pc:spChg chg="add del mod">
          <ac:chgData name="Seppe Goossens" userId="5dfd03c9-3617-47eb-bd90-6f025d284836" providerId="ADAL" clId="{E2D5BF45-42C5-4465-B20C-CBC331B7F1D0}" dt="2022-05-24T13:04:56.765" v="1153" actId="478"/>
          <ac:spMkLst>
            <pc:docMk/>
            <pc:sldMk cId="2441223814" sldId="260"/>
            <ac:spMk id="14" creationId="{2DB135A1-3731-4678-B9A5-35CA9DDF1152}"/>
          </ac:spMkLst>
        </pc:spChg>
        <pc:picChg chg="del">
          <ac:chgData name="Seppe Goossens" userId="5dfd03c9-3617-47eb-bd90-6f025d284836" providerId="ADAL" clId="{E2D5BF45-42C5-4465-B20C-CBC331B7F1D0}" dt="2022-05-24T12:55:56.659" v="378" actId="478"/>
          <ac:picMkLst>
            <pc:docMk/>
            <pc:sldMk cId="2441223814" sldId="260"/>
            <ac:picMk id="8" creationId="{AA65C139-B3CC-4A31-AD59-6E67149008FC}"/>
          </ac:picMkLst>
        </pc:picChg>
        <pc:picChg chg="add mod">
          <ac:chgData name="Seppe Goossens" userId="5dfd03c9-3617-47eb-bd90-6f025d284836" providerId="ADAL" clId="{E2D5BF45-42C5-4465-B20C-CBC331B7F1D0}" dt="2022-05-24T13:05:02.361" v="1156" actId="1076"/>
          <ac:picMkLst>
            <pc:docMk/>
            <pc:sldMk cId="2441223814" sldId="260"/>
            <ac:picMk id="9" creationId="{3795B7D4-028A-4C01-88DE-498A30730DFB}"/>
          </ac:picMkLst>
        </pc:picChg>
        <pc:picChg chg="del">
          <ac:chgData name="Seppe Goossens" userId="5dfd03c9-3617-47eb-bd90-6f025d284836" providerId="ADAL" clId="{E2D5BF45-42C5-4465-B20C-CBC331B7F1D0}" dt="2022-05-24T12:55:56.245" v="377" actId="478"/>
          <ac:picMkLst>
            <pc:docMk/>
            <pc:sldMk cId="2441223814" sldId="260"/>
            <ac:picMk id="10" creationId="{C6676D23-945B-44B5-912D-CCC0CF10B252}"/>
          </ac:picMkLst>
        </pc:picChg>
        <pc:picChg chg="add mod">
          <ac:chgData name="Seppe Goossens" userId="5dfd03c9-3617-47eb-bd90-6f025d284836" providerId="ADAL" clId="{E2D5BF45-42C5-4465-B20C-CBC331B7F1D0}" dt="2022-05-24T13:05:10.737" v="1159" actId="1076"/>
          <ac:picMkLst>
            <pc:docMk/>
            <pc:sldMk cId="2441223814" sldId="260"/>
            <ac:picMk id="12" creationId="{639987D1-6252-45D5-908E-40876421E030}"/>
          </ac:picMkLst>
        </pc:picChg>
      </pc:sldChg>
      <pc:sldChg chg="delSp modSp add del mod ord">
        <pc:chgData name="Seppe Goossens" userId="5dfd03c9-3617-47eb-bd90-6f025d284836" providerId="ADAL" clId="{E2D5BF45-42C5-4465-B20C-CBC331B7F1D0}" dt="2022-05-24T13:18:51.976" v="2095" actId="2696"/>
        <pc:sldMkLst>
          <pc:docMk/>
          <pc:sldMk cId="1225549337" sldId="261"/>
        </pc:sldMkLst>
        <pc:spChg chg="mod">
          <ac:chgData name="Seppe Goossens" userId="5dfd03c9-3617-47eb-bd90-6f025d284836" providerId="ADAL" clId="{E2D5BF45-42C5-4465-B20C-CBC331B7F1D0}" dt="2022-05-24T13:05:40.275" v="1208" actId="20577"/>
          <ac:spMkLst>
            <pc:docMk/>
            <pc:sldMk cId="1225549337" sldId="261"/>
            <ac:spMk id="2" creationId="{0934A77B-2BE0-439D-AC35-58D5F6C8EB2A}"/>
          </ac:spMkLst>
        </pc:spChg>
        <pc:spChg chg="del mod">
          <ac:chgData name="Seppe Goossens" userId="5dfd03c9-3617-47eb-bd90-6f025d284836" providerId="ADAL" clId="{E2D5BF45-42C5-4465-B20C-CBC331B7F1D0}" dt="2022-05-24T13:05:48.932" v="1256"/>
          <ac:spMkLst>
            <pc:docMk/>
            <pc:sldMk cId="1225549337" sldId="261"/>
            <ac:spMk id="7" creationId="{C5C22ED7-DEBE-4267-9A49-AEC904C4101E}"/>
          </ac:spMkLst>
        </pc:spChg>
      </pc:sldChg>
      <pc:sldChg chg="addSp modSp add del mod ord modNotesTx">
        <pc:chgData name="Seppe Goossens" userId="5dfd03c9-3617-47eb-bd90-6f025d284836" providerId="ADAL" clId="{E2D5BF45-42C5-4465-B20C-CBC331B7F1D0}" dt="2022-05-24T16:27:11.510" v="5592" actId="20577"/>
        <pc:sldMkLst>
          <pc:docMk/>
          <pc:sldMk cId="125722895" sldId="262"/>
        </pc:sldMkLst>
        <pc:spChg chg="mod">
          <ac:chgData name="Seppe Goossens" userId="5dfd03c9-3617-47eb-bd90-6f025d284836" providerId="ADAL" clId="{E2D5BF45-42C5-4465-B20C-CBC331B7F1D0}" dt="2022-05-24T13:18:35.384" v="2094" actId="20577"/>
          <ac:spMkLst>
            <pc:docMk/>
            <pc:sldMk cId="125722895" sldId="262"/>
            <ac:spMk id="2" creationId="{0934A77B-2BE0-439D-AC35-58D5F6C8EB2A}"/>
          </ac:spMkLst>
        </pc:spChg>
        <pc:spChg chg="mod">
          <ac:chgData name="Seppe Goossens" userId="5dfd03c9-3617-47eb-bd90-6f025d284836" providerId="ADAL" clId="{E2D5BF45-42C5-4465-B20C-CBC331B7F1D0}" dt="2022-05-24T16:20:28.919" v="4623" actId="20577"/>
          <ac:spMkLst>
            <pc:docMk/>
            <pc:sldMk cId="125722895" sldId="262"/>
            <ac:spMk id="7" creationId="{C5C22ED7-DEBE-4267-9A49-AEC904C4101E}"/>
          </ac:spMkLst>
        </pc:spChg>
        <pc:picChg chg="add mod">
          <ac:chgData name="Seppe Goossens" userId="5dfd03c9-3617-47eb-bd90-6f025d284836" providerId="ADAL" clId="{E2D5BF45-42C5-4465-B20C-CBC331B7F1D0}" dt="2022-05-24T13:41:10.057" v="3324" actId="14100"/>
          <ac:picMkLst>
            <pc:docMk/>
            <pc:sldMk cId="125722895" sldId="262"/>
            <ac:picMk id="8" creationId="{8BEF12C8-E615-406A-BE37-E9492F221ED0}"/>
          </ac:picMkLst>
        </pc:picChg>
        <pc:picChg chg="add mod">
          <ac:chgData name="Seppe Goossens" userId="5dfd03c9-3617-47eb-bd90-6f025d284836" providerId="ADAL" clId="{E2D5BF45-42C5-4465-B20C-CBC331B7F1D0}" dt="2022-05-24T13:41:12.450" v="3325" actId="1076"/>
          <ac:picMkLst>
            <pc:docMk/>
            <pc:sldMk cId="125722895" sldId="262"/>
            <ac:picMk id="10" creationId="{ECF46696-3CE1-4951-8962-FD1CDA8D813C}"/>
          </ac:picMkLst>
        </pc:picChg>
      </pc:sldChg>
      <pc:sldChg chg="addSp delSp modSp add mod modNotesTx">
        <pc:chgData name="Seppe Goossens" userId="5dfd03c9-3617-47eb-bd90-6f025d284836" providerId="ADAL" clId="{E2D5BF45-42C5-4465-B20C-CBC331B7F1D0}" dt="2022-05-24T15:07:28.352" v="3454" actId="20577"/>
        <pc:sldMkLst>
          <pc:docMk/>
          <pc:sldMk cId="462686881" sldId="263"/>
        </pc:sldMkLst>
        <pc:spChg chg="mod">
          <ac:chgData name="Seppe Goossens" userId="5dfd03c9-3617-47eb-bd90-6f025d284836" providerId="ADAL" clId="{E2D5BF45-42C5-4465-B20C-CBC331B7F1D0}" dt="2022-05-24T13:10:02.508" v="1599" actId="313"/>
          <ac:spMkLst>
            <pc:docMk/>
            <pc:sldMk cId="462686881" sldId="263"/>
            <ac:spMk id="2" creationId="{0934A77B-2BE0-439D-AC35-58D5F6C8EB2A}"/>
          </ac:spMkLst>
        </pc:spChg>
        <pc:spChg chg="mod">
          <ac:chgData name="Seppe Goossens" userId="5dfd03c9-3617-47eb-bd90-6f025d284836" providerId="ADAL" clId="{E2D5BF45-42C5-4465-B20C-CBC331B7F1D0}" dt="2022-05-24T13:11:26.840" v="1785" actId="313"/>
          <ac:spMkLst>
            <pc:docMk/>
            <pc:sldMk cId="462686881" sldId="263"/>
            <ac:spMk id="7" creationId="{C5C22ED7-DEBE-4267-9A49-AEC904C4101E}"/>
          </ac:spMkLst>
        </pc:spChg>
        <pc:picChg chg="add mod">
          <ac:chgData name="Seppe Goossens" userId="5dfd03c9-3617-47eb-bd90-6f025d284836" providerId="ADAL" clId="{E2D5BF45-42C5-4465-B20C-CBC331B7F1D0}" dt="2022-05-24T13:11:10.417" v="1777" actId="1076"/>
          <ac:picMkLst>
            <pc:docMk/>
            <pc:sldMk cId="462686881" sldId="263"/>
            <ac:picMk id="8" creationId="{F6DE4279-BEEC-4562-A0B3-D3FCDAEF96BA}"/>
          </ac:picMkLst>
        </pc:picChg>
        <pc:picChg chg="add mod">
          <ac:chgData name="Seppe Goossens" userId="5dfd03c9-3617-47eb-bd90-6f025d284836" providerId="ADAL" clId="{E2D5BF45-42C5-4465-B20C-CBC331B7F1D0}" dt="2022-05-24T13:11:20.801" v="1782" actId="1076"/>
          <ac:picMkLst>
            <pc:docMk/>
            <pc:sldMk cId="462686881" sldId="263"/>
            <ac:picMk id="10" creationId="{2F17A3D6-C4DF-4B0F-9B5C-403050A7458A}"/>
          </ac:picMkLst>
        </pc:picChg>
        <pc:picChg chg="del">
          <ac:chgData name="Seppe Goossens" userId="5dfd03c9-3617-47eb-bd90-6f025d284836" providerId="ADAL" clId="{E2D5BF45-42C5-4465-B20C-CBC331B7F1D0}" dt="2022-05-24T13:09:37.942" v="1544" actId="478"/>
          <ac:picMkLst>
            <pc:docMk/>
            <pc:sldMk cId="462686881" sldId="263"/>
            <ac:picMk id="1026" creationId="{159F80DE-43EA-4BCC-A99E-EBE500C6BF60}"/>
          </ac:picMkLst>
        </pc:picChg>
        <pc:picChg chg="del">
          <ac:chgData name="Seppe Goossens" userId="5dfd03c9-3617-47eb-bd90-6f025d284836" providerId="ADAL" clId="{E2D5BF45-42C5-4465-B20C-CBC331B7F1D0}" dt="2022-05-24T13:09:38.400" v="1545" actId="478"/>
          <ac:picMkLst>
            <pc:docMk/>
            <pc:sldMk cId="462686881" sldId="263"/>
            <ac:picMk id="1030" creationId="{9627BB46-A061-4C4C-A335-CECBAD3F7B23}"/>
          </ac:picMkLst>
        </pc:picChg>
      </pc:sldChg>
      <pc:sldChg chg="addSp delSp modSp add mod modNotesTx">
        <pc:chgData name="Seppe Goossens" userId="5dfd03c9-3617-47eb-bd90-6f025d284836" providerId="ADAL" clId="{E2D5BF45-42C5-4465-B20C-CBC331B7F1D0}" dt="2022-05-24T16:25:59.117" v="5478" actId="20577"/>
        <pc:sldMkLst>
          <pc:docMk/>
          <pc:sldMk cId="2968518795" sldId="264"/>
        </pc:sldMkLst>
        <pc:spChg chg="mod">
          <ac:chgData name="Seppe Goossens" userId="5dfd03c9-3617-47eb-bd90-6f025d284836" providerId="ADAL" clId="{E2D5BF45-42C5-4465-B20C-CBC331B7F1D0}" dt="2022-05-24T13:18:59.576" v="2097"/>
          <ac:spMkLst>
            <pc:docMk/>
            <pc:sldMk cId="2968518795" sldId="264"/>
            <ac:spMk id="2" creationId="{0934A77B-2BE0-439D-AC35-58D5F6C8EB2A}"/>
          </ac:spMkLst>
        </pc:spChg>
        <pc:spChg chg="mod">
          <ac:chgData name="Seppe Goossens" userId="5dfd03c9-3617-47eb-bd90-6f025d284836" providerId="ADAL" clId="{E2D5BF45-42C5-4465-B20C-CBC331B7F1D0}" dt="2022-05-24T15:04:15.359" v="3383" actId="20577"/>
          <ac:spMkLst>
            <pc:docMk/>
            <pc:sldMk cId="2968518795" sldId="264"/>
            <ac:spMk id="7" creationId="{C5C22ED7-DEBE-4267-9A49-AEC904C4101E}"/>
          </ac:spMkLst>
        </pc:spChg>
        <pc:picChg chg="add del mod">
          <ac:chgData name="Seppe Goossens" userId="5dfd03c9-3617-47eb-bd90-6f025d284836" providerId="ADAL" clId="{E2D5BF45-42C5-4465-B20C-CBC331B7F1D0}" dt="2022-05-24T13:40:08.491" v="3299" actId="478"/>
          <ac:picMkLst>
            <pc:docMk/>
            <pc:sldMk cId="2968518795" sldId="264"/>
            <ac:picMk id="8" creationId="{9B906407-F26B-49F3-94A1-826C08F2F57B}"/>
          </ac:picMkLst>
        </pc:picChg>
        <pc:picChg chg="add del mod">
          <ac:chgData name="Seppe Goossens" userId="5dfd03c9-3617-47eb-bd90-6f025d284836" providerId="ADAL" clId="{E2D5BF45-42C5-4465-B20C-CBC331B7F1D0}" dt="2022-05-24T13:40:26.250" v="3307" actId="478"/>
          <ac:picMkLst>
            <pc:docMk/>
            <pc:sldMk cId="2968518795" sldId="264"/>
            <ac:picMk id="10" creationId="{681A3C5F-47C8-492D-A270-65FE3AD7B9BA}"/>
          </ac:picMkLst>
        </pc:picChg>
        <pc:picChg chg="add mod modCrop">
          <ac:chgData name="Seppe Goossens" userId="5dfd03c9-3617-47eb-bd90-6f025d284836" providerId="ADAL" clId="{E2D5BF45-42C5-4465-B20C-CBC331B7F1D0}" dt="2022-05-24T15:37:14.989" v="3751" actId="732"/>
          <ac:picMkLst>
            <pc:docMk/>
            <pc:sldMk cId="2968518795" sldId="264"/>
            <ac:picMk id="12" creationId="{AC07CF21-5FD6-42EF-910A-6E0A8D02616B}"/>
          </ac:picMkLst>
        </pc:picChg>
      </pc:sldChg>
      <pc:sldChg chg="addSp modSp add mod modNotesTx">
        <pc:chgData name="Seppe Goossens" userId="5dfd03c9-3617-47eb-bd90-6f025d284836" providerId="ADAL" clId="{E2D5BF45-42C5-4465-B20C-CBC331B7F1D0}" dt="2022-05-24T16:26:48.461" v="5581" actId="20577"/>
        <pc:sldMkLst>
          <pc:docMk/>
          <pc:sldMk cId="2968526059" sldId="265"/>
        </pc:sldMkLst>
        <pc:spChg chg="mod">
          <ac:chgData name="Seppe Goossens" userId="5dfd03c9-3617-47eb-bd90-6f025d284836" providerId="ADAL" clId="{E2D5BF45-42C5-4465-B20C-CBC331B7F1D0}" dt="2022-05-24T13:25:21.367" v="2505" actId="20577"/>
          <ac:spMkLst>
            <pc:docMk/>
            <pc:sldMk cId="2968526059" sldId="265"/>
            <ac:spMk id="2" creationId="{0934A77B-2BE0-439D-AC35-58D5F6C8EB2A}"/>
          </ac:spMkLst>
        </pc:spChg>
        <pc:spChg chg="mod">
          <ac:chgData name="Seppe Goossens" userId="5dfd03c9-3617-47eb-bd90-6f025d284836" providerId="ADAL" clId="{E2D5BF45-42C5-4465-B20C-CBC331B7F1D0}" dt="2022-05-24T13:28:32.864" v="2762" actId="20577"/>
          <ac:spMkLst>
            <pc:docMk/>
            <pc:sldMk cId="2968526059" sldId="265"/>
            <ac:spMk id="7" creationId="{C5C22ED7-DEBE-4267-9A49-AEC904C4101E}"/>
          </ac:spMkLst>
        </pc:spChg>
        <pc:picChg chg="add mod">
          <ac:chgData name="Seppe Goossens" userId="5dfd03c9-3617-47eb-bd90-6f025d284836" providerId="ADAL" clId="{E2D5BF45-42C5-4465-B20C-CBC331B7F1D0}" dt="2022-05-24T13:30:17.034" v="2795" actId="1076"/>
          <ac:picMkLst>
            <pc:docMk/>
            <pc:sldMk cId="2968526059" sldId="265"/>
            <ac:picMk id="8" creationId="{5ED285B4-6860-4BBA-9D1E-E73ADABF7471}"/>
          </ac:picMkLst>
        </pc:picChg>
        <pc:picChg chg="add mod">
          <ac:chgData name="Seppe Goossens" userId="5dfd03c9-3617-47eb-bd90-6f025d284836" providerId="ADAL" clId="{E2D5BF45-42C5-4465-B20C-CBC331B7F1D0}" dt="2022-05-24T13:30:12.759" v="2794" actId="1076"/>
          <ac:picMkLst>
            <pc:docMk/>
            <pc:sldMk cId="2968526059" sldId="265"/>
            <ac:picMk id="10" creationId="{EE400CA3-48E7-491B-B611-348CA7E90D87}"/>
          </ac:picMkLst>
        </pc:picChg>
      </pc:sldChg>
      <pc:sldChg chg="addSp delSp modSp add mod ord modNotesTx">
        <pc:chgData name="Seppe Goossens" userId="5dfd03c9-3617-47eb-bd90-6f025d284836" providerId="ADAL" clId="{E2D5BF45-42C5-4465-B20C-CBC331B7F1D0}" dt="2022-05-24T15:33:51.864" v="3743" actId="1076"/>
        <pc:sldMkLst>
          <pc:docMk/>
          <pc:sldMk cId="3355759541" sldId="266"/>
        </pc:sldMkLst>
        <pc:spChg chg="mod">
          <ac:chgData name="Seppe Goossens" userId="5dfd03c9-3617-47eb-bd90-6f025d284836" providerId="ADAL" clId="{E2D5BF45-42C5-4465-B20C-CBC331B7F1D0}" dt="2022-05-24T13:30:38.699" v="2815" actId="20577"/>
          <ac:spMkLst>
            <pc:docMk/>
            <pc:sldMk cId="3355759541" sldId="266"/>
            <ac:spMk id="2" creationId="{0934A77B-2BE0-439D-AC35-58D5F6C8EB2A}"/>
          </ac:spMkLst>
        </pc:spChg>
        <pc:spChg chg="add del mod">
          <ac:chgData name="Seppe Goossens" userId="5dfd03c9-3617-47eb-bd90-6f025d284836" providerId="ADAL" clId="{E2D5BF45-42C5-4465-B20C-CBC331B7F1D0}" dt="2022-05-24T15:06:17.703" v="3429" actId="20577"/>
          <ac:spMkLst>
            <pc:docMk/>
            <pc:sldMk cId="3355759541" sldId="266"/>
            <ac:spMk id="7" creationId="{C5C22ED7-DEBE-4267-9A49-AEC904C4101E}"/>
          </ac:spMkLst>
        </pc:spChg>
        <pc:picChg chg="add mod">
          <ac:chgData name="Seppe Goossens" userId="5dfd03c9-3617-47eb-bd90-6f025d284836" providerId="ADAL" clId="{E2D5BF45-42C5-4465-B20C-CBC331B7F1D0}" dt="2022-05-24T13:43:14.882" v="3341" actId="1076"/>
          <ac:picMkLst>
            <pc:docMk/>
            <pc:sldMk cId="3355759541" sldId="266"/>
            <ac:picMk id="8" creationId="{3E6AF4B1-C5CB-4539-ADD7-3ADF9AE2BAC2}"/>
          </ac:picMkLst>
        </pc:picChg>
        <pc:picChg chg="add del mod">
          <ac:chgData name="Seppe Goossens" userId="5dfd03c9-3617-47eb-bd90-6f025d284836" providerId="ADAL" clId="{E2D5BF45-42C5-4465-B20C-CBC331B7F1D0}" dt="2022-05-24T15:33:42.816" v="3738" actId="478"/>
          <ac:picMkLst>
            <pc:docMk/>
            <pc:sldMk cId="3355759541" sldId="266"/>
            <ac:picMk id="10" creationId="{DB04FBBD-25C4-4099-A2E5-FC787667003E}"/>
          </ac:picMkLst>
        </pc:picChg>
        <pc:picChg chg="add mod">
          <ac:chgData name="Seppe Goossens" userId="5dfd03c9-3617-47eb-bd90-6f025d284836" providerId="ADAL" clId="{E2D5BF45-42C5-4465-B20C-CBC331B7F1D0}" dt="2022-05-24T15:33:51.864" v="3743" actId="1076"/>
          <ac:picMkLst>
            <pc:docMk/>
            <pc:sldMk cId="3355759541" sldId="266"/>
            <ac:picMk id="12" creationId="{A12A3A84-3E2C-4269-8029-91B52FE4C3F6}"/>
          </ac:picMkLst>
        </pc:picChg>
      </pc:sldChg>
      <pc:sldChg chg="addSp delSp modSp add mod">
        <pc:chgData name="Seppe Goossens" userId="5dfd03c9-3617-47eb-bd90-6f025d284836" providerId="ADAL" clId="{E2D5BF45-42C5-4465-B20C-CBC331B7F1D0}" dt="2022-05-24T15:33:20.318" v="3732" actId="1076"/>
        <pc:sldMkLst>
          <pc:docMk/>
          <pc:sldMk cId="861362973" sldId="267"/>
        </pc:sldMkLst>
        <pc:spChg chg="mod">
          <ac:chgData name="Seppe Goossens" userId="5dfd03c9-3617-47eb-bd90-6f025d284836" providerId="ADAL" clId="{E2D5BF45-42C5-4465-B20C-CBC331B7F1D0}" dt="2022-05-24T15:33:20.318" v="3732" actId="1076"/>
          <ac:spMkLst>
            <pc:docMk/>
            <pc:sldMk cId="861362973" sldId="267"/>
            <ac:spMk id="2" creationId="{0934A77B-2BE0-439D-AC35-58D5F6C8EB2A}"/>
          </ac:spMkLst>
        </pc:spChg>
        <pc:spChg chg="del">
          <ac:chgData name="Seppe Goossens" userId="5dfd03c9-3617-47eb-bd90-6f025d284836" providerId="ADAL" clId="{E2D5BF45-42C5-4465-B20C-CBC331B7F1D0}" dt="2022-05-24T14:55:06.358" v="3361" actId="478"/>
          <ac:spMkLst>
            <pc:docMk/>
            <pc:sldMk cId="861362973" sldId="267"/>
            <ac:spMk id="7" creationId="{C5C22ED7-DEBE-4267-9A49-AEC904C4101E}"/>
          </ac:spMkLst>
        </pc:spChg>
        <pc:picChg chg="del">
          <ac:chgData name="Seppe Goossens" userId="5dfd03c9-3617-47eb-bd90-6f025d284836" providerId="ADAL" clId="{E2D5BF45-42C5-4465-B20C-CBC331B7F1D0}" dt="2022-05-24T14:55:05.014" v="3360" actId="478"/>
          <ac:picMkLst>
            <pc:docMk/>
            <pc:sldMk cId="861362973" sldId="267"/>
            <ac:picMk id="8" creationId="{3E6AF4B1-C5CB-4539-ADD7-3ADF9AE2BAC2}"/>
          </ac:picMkLst>
        </pc:picChg>
        <pc:picChg chg="add mod">
          <ac:chgData name="Seppe Goossens" userId="5dfd03c9-3617-47eb-bd90-6f025d284836" providerId="ADAL" clId="{E2D5BF45-42C5-4465-B20C-CBC331B7F1D0}" dt="2022-05-24T15:32:39.533" v="3725" actId="1076"/>
          <ac:picMkLst>
            <pc:docMk/>
            <pc:sldMk cId="861362973" sldId="267"/>
            <ac:picMk id="9" creationId="{8D27BC1D-BF0E-48B9-B6D4-0FC970123497}"/>
          </ac:picMkLst>
        </pc:picChg>
        <pc:picChg chg="add mod">
          <ac:chgData name="Seppe Goossens" userId="5dfd03c9-3617-47eb-bd90-6f025d284836" providerId="ADAL" clId="{E2D5BF45-42C5-4465-B20C-CBC331B7F1D0}" dt="2022-05-24T15:33:07.112" v="3731" actId="1076"/>
          <ac:picMkLst>
            <pc:docMk/>
            <pc:sldMk cId="861362973" sldId="267"/>
            <ac:picMk id="11" creationId="{464083C2-6302-42A8-A335-A79BBC099D9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5/24/2022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5/24/2022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Louis	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44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Louis en Seppe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804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Louis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417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Seppe:</a:t>
            </a:r>
          </a:p>
          <a:p>
            <a:r>
              <a:rPr lang="nl-BE" dirty="0"/>
              <a:t>-Opdracht van onze promotors om sferische robot te bouwen op een alternatieve manier</a:t>
            </a:r>
          </a:p>
          <a:p>
            <a:endParaRPr lang="nl-BE" dirty="0"/>
          </a:p>
          <a:p>
            <a:r>
              <a:rPr lang="nl-BE" dirty="0"/>
              <a:t>-Geen hamster in wiel methode zoals </a:t>
            </a:r>
            <a:r>
              <a:rPr lang="nl-BE" dirty="0" err="1"/>
              <a:t>sphero</a:t>
            </a:r>
            <a:r>
              <a:rPr lang="nl-BE" dirty="0"/>
              <a:t> -&gt; uitleggen methode</a:t>
            </a:r>
          </a:p>
          <a:p>
            <a:endParaRPr lang="nl-BE" dirty="0"/>
          </a:p>
          <a:p>
            <a:r>
              <a:rPr lang="nl-BE" dirty="0"/>
              <a:t>-Sferische robot bouwen via het moduleren van een massa -&gt; uitleg </a:t>
            </a:r>
            <a:r>
              <a:rPr lang="nl-BE"/>
              <a:t>moduleren massa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176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Louis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22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Louis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48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Louis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7809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Seppe:</a:t>
            </a:r>
          </a:p>
          <a:p>
            <a:r>
              <a:rPr lang="nl-BE" dirty="0"/>
              <a:t>-ESP32 gebruikt: Bluetooth functionaliteit + ontwerpprojecten</a:t>
            </a:r>
          </a:p>
          <a:p>
            <a:endParaRPr lang="nl-BE" dirty="0"/>
          </a:p>
          <a:p>
            <a:r>
              <a:rPr lang="nl-BE" dirty="0"/>
              <a:t>-</a:t>
            </a:r>
            <a:r>
              <a:rPr lang="nl-BE" dirty="0" err="1"/>
              <a:t>Dabble</a:t>
            </a:r>
            <a:r>
              <a:rPr lang="nl-BE" dirty="0"/>
              <a:t> app -&gt; handige app voor bluetooth functionaliteiten, simpel in gebruik</a:t>
            </a:r>
          </a:p>
          <a:p>
            <a:endParaRPr lang="nl-BE" dirty="0"/>
          </a:p>
          <a:p>
            <a:r>
              <a:rPr lang="nl-BE" dirty="0"/>
              <a:t>-Reverse voltage </a:t>
            </a:r>
            <a:r>
              <a:rPr lang="nl-BE" dirty="0" err="1"/>
              <a:t>protection</a:t>
            </a:r>
            <a:r>
              <a:rPr lang="nl-BE" dirty="0"/>
              <a:t> circuit </a:t>
            </a:r>
            <a:r>
              <a:rPr lang="nl-BE" dirty="0" err="1"/>
              <a:t>adhv</a:t>
            </a:r>
            <a:r>
              <a:rPr lang="nl-BE" dirty="0"/>
              <a:t> een p </a:t>
            </a:r>
            <a:r>
              <a:rPr lang="nl-BE" dirty="0" err="1"/>
              <a:t>channel</a:t>
            </a:r>
            <a:r>
              <a:rPr lang="nl-BE" dirty="0"/>
              <a:t> </a:t>
            </a:r>
            <a:r>
              <a:rPr lang="nl-BE" dirty="0" err="1"/>
              <a:t>mosfet</a:t>
            </a:r>
            <a:r>
              <a:rPr lang="nl-BE" dirty="0"/>
              <a:t> -&gt; </a:t>
            </a:r>
            <a:r>
              <a:rPr lang="nl-BE" dirty="0" err="1"/>
              <a:t>efficienter</a:t>
            </a:r>
            <a:r>
              <a:rPr lang="nl-BE" dirty="0"/>
              <a:t> dan diode</a:t>
            </a:r>
          </a:p>
          <a:p>
            <a:endParaRPr lang="nl-BE" dirty="0"/>
          </a:p>
          <a:p>
            <a:r>
              <a:rPr lang="nl-BE" dirty="0"/>
              <a:t>-</a:t>
            </a:r>
            <a:r>
              <a:rPr lang="nl-BE" dirty="0" err="1"/>
              <a:t>Optocoupler</a:t>
            </a:r>
            <a:r>
              <a:rPr lang="nl-BE" dirty="0"/>
              <a:t> -&gt; optisch scheiden van </a:t>
            </a:r>
            <a:r>
              <a:rPr lang="nl-BE" dirty="0" err="1"/>
              <a:t>micrcontroller</a:t>
            </a:r>
            <a:r>
              <a:rPr lang="nl-BE" dirty="0"/>
              <a:t> circuit en </a:t>
            </a:r>
            <a:r>
              <a:rPr lang="nl-BE" dirty="0" err="1"/>
              <a:t>servo</a:t>
            </a:r>
            <a:r>
              <a:rPr lang="nl-BE" dirty="0"/>
              <a:t> circuit</a:t>
            </a:r>
          </a:p>
          <a:p>
            <a:endParaRPr lang="nl-BE" dirty="0"/>
          </a:p>
          <a:p>
            <a:r>
              <a:rPr lang="nl-BE" dirty="0"/>
              <a:t>-2 Batterijen -&gt; uitleg komt later</a:t>
            </a:r>
          </a:p>
          <a:p>
            <a:endParaRPr lang="nl-BE" dirty="0"/>
          </a:p>
          <a:p>
            <a:r>
              <a:rPr lang="nl-BE" dirty="0"/>
              <a:t>-Nodige regulators</a:t>
            </a:r>
          </a:p>
          <a:p>
            <a:endParaRPr lang="nl-BE" dirty="0"/>
          </a:p>
          <a:p>
            <a:r>
              <a:rPr lang="nl-BE" dirty="0"/>
              <a:t>-2 </a:t>
            </a:r>
            <a:r>
              <a:rPr lang="nl-BE" dirty="0" err="1"/>
              <a:t>Servo’s</a:t>
            </a:r>
            <a:r>
              <a:rPr lang="nl-BE" dirty="0"/>
              <a:t> -&gt; gemodificeerd -&gt; uitleggen hoe</a:t>
            </a:r>
          </a:p>
          <a:p>
            <a:endParaRPr lang="nl-BE" dirty="0"/>
          </a:p>
          <a:p>
            <a:r>
              <a:rPr lang="nl-BE" dirty="0"/>
              <a:t>-IMU aanwezig voor eventuele programmatie van stabilisatie</a:t>
            </a:r>
          </a:p>
          <a:p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27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Seppe:</a:t>
            </a:r>
          </a:p>
          <a:p>
            <a:r>
              <a:rPr lang="nl-BE" dirty="0"/>
              <a:t>-Brown out ESP32 </a:t>
            </a:r>
          </a:p>
          <a:p>
            <a:r>
              <a:rPr lang="nl-BE" dirty="0"/>
              <a:t>-</a:t>
            </a:r>
            <a:r>
              <a:rPr lang="nl-BE" dirty="0" err="1"/>
              <a:t>servo’s</a:t>
            </a:r>
            <a:r>
              <a:rPr lang="nl-BE" dirty="0"/>
              <a:t> vragen te veel stroom en dus zakt voedingsspanning tijdelijk </a:t>
            </a:r>
          </a:p>
          <a:p>
            <a:r>
              <a:rPr lang="nl-BE" dirty="0"/>
              <a:t>-circuit dat ESP32 uitschakelt</a:t>
            </a:r>
          </a:p>
          <a:p>
            <a:r>
              <a:rPr lang="nl-BE" dirty="0"/>
              <a:t>-Verschillende oplossingen geprobeerd -&gt; caps op verschillende pinnen, acceleratie/</a:t>
            </a:r>
            <a:r>
              <a:rPr lang="nl-BE" dirty="0" err="1"/>
              <a:t>deacceleratie</a:t>
            </a:r>
            <a:endParaRPr lang="nl-BE" dirty="0"/>
          </a:p>
          <a:p>
            <a:r>
              <a:rPr lang="nl-BE" dirty="0"/>
              <a:t>-Enige oplossing -&gt; 2 batterijen</a:t>
            </a:r>
          </a:p>
          <a:p>
            <a:endParaRPr lang="nl-BE" dirty="0"/>
          </a:p>
          <a:p>
            <a:r>
              <a:rPr lang="nl-BE" dirty="0"/>
              <a:t>-Originele idee werkte niet</a:t>
            </a:r>
          </a:p>
          <a:p>
            <a:r>
              <a:rPr lang="nl-BE" dirty="0"/>
              <a:t>-Binnen ring geplaatst -&gt; blokkeert </a:t>
            </a:r>
            <a:r>
              <a:rPr lang="nl-BE" dirty="0" err="1"/>
              <a:t>servo’s</a:t>
            </a:r>
            <a:endParaRPr lang="nl-BE" dirty="0"/>
          </a:p>
          <a:p>
            <a:endParaRPr lang="nl-BE" dirty="0"/>
          </a:p>
          <a:p>
            <a:r>
              <a:rPr lang="nl-BE" dirty="0"/>
              <a:t>-Te veel torsie</a:t>
            </a:r>
          </a:p>
          <a:p>
            <a:r>
              <a:rPr lang="nl-BE" dirty="0"/>
              <a:t>-Middengedeelte gemaakt</a:t>
            </a:r>
          </a:p>
          <a:p>
            <a:endParaRPr lang="nl-BE" dirty="0"/>
          </a:p>
          <a:p>
            <a:r>
              <a:rPr lang="nl-BE" dirty="0"/>
              <a:t>-</a:t>
            </a:r>
            <a:r>
              <a:rPr lang="nl-BE" dirty="0" err="1"/>
              <a:t>Snelheids</a:t>
            </a:r>
            <a:r>
              <a:rPr lang="nl-BE" dirty="0"/>
              <a:t> verschil </a:t>
            </a:r>
            <a:r>
              <a:rPr lang="nl-BE" dirty="0" err="1"/>
              <a:t>servo’s</a:t>
            </a:r>
            <a:endParaRPr lang="nl-BE" dirty="0"/>
          </a:p>
          <a:p>
            <a:r>
              <a:rPr lang="nl-BE" dirty="0"/>
              <a:t>-Invloed op beweging en accuraatheid</a:t>
            </a:r>
          </a:p>
          <a:p>
            <a:endParaRPr lang="nl-BE" dirty="0"/>
          </a:p>
          <a:p>
            <a:r>
              <a:rPr lang="nl-BE" dirty="0"/>
              <a:t>-Gewicht niet goed genoeg verdeeld</a:t>
            </a:r>
          </a:p>
          <a:p>
            <a:r>
              <a:rPr lang="nl-BE" dirty="0"/>
              <a:t>-Centrale ring -&gt; verticaal geen rotatie</a:t>
            </a:r>
            <a:endParaRPr lang="en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9621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-Idee krijgen over accuraatheid van de robot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747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9084"/>
            <a:ext cx="10515600" cy="3695338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/>
          <a:lstStyle>
            <a:lvl1pPr>
              <a:defRPr sz="900"/>
            </a:lvl1pPr>
          </a:lstStyle>
          <a:p>
            <a:pPr algn="l"/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6040" y="4434840"/>
            <a:ext cx="4941771" cy="1122202"/>
          </a:xfrm>
        </p:spPr>
        <p:txBody>
          <a:bodyPr/>
          <a:lstStyle/>
          <a:p>
            <a:r>
              <a:rPr lang="en-US" dirty="0" err="1"/>
              <a:t>Bachelorproef</a:t>
            </a:r>
            <a:r>
              <a:rPr lang="en-US" dirty="0"/>
              <a:t>: </a:t>
            </a:r>
            <a:r>
              <a:rPr lang="en-US" dirty="0" err="1"/>
              <a:t>Sferische</a:t>
            </a:r>
            <a:r>
              <a:rPr lang="en-US" dirty="0"/>
              <a:t> Robot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57042"/>
            <a:ext cx="4941770" cy="767558"/>
          </a:xfrm>
        </p:spPr>
        <p:txBody>
          <a:bodyPr>
            <a:normAutofit/>
          </a:bodyPr>
          <a:lstStyle/>
          <a:p>
            <a:r>
              <a:rPr lang="en-US" dirty="0"/>
              <a:t>Louis </a:t>
            </a:r>
            <a:r>
              <a:rPr lang="en-US" dirty="0" err="1"/>
              <a:t>Croonen</a:t>
            </a:r>
            <a:r>
              <a:rPr lang="en-US" dirty="0"/>
              <a:t> 3BAIW EM</a:t>
            </a:r>
          </a:p>
          <a:p>
            <a:r>
              <a:rPr lang="en-US" dirty="0"/>
              <a:t>Seppe Goossens 3BAIW ELO-ICT</a:t>
            </a:r>
          </a:p>
        </p:txBody>
      </p:sp>
      <p:pic>
        <p:nvPicPr>
          <p:cNvPr id="5" name="Picture 4" descr="A close-up of a light bulb&#10;&#10;Description automatically generated with medium confidence">
            <a:extLst>
              <a:ext uri="{FF2B5EF4-FFF2-40B4-BE49-F238E27FC236}">
                <a16:creationId xmlns:a16="http://schemas.microsoft.com/office/drawing/2014/main" id="{151F08E8-178F-437F-A0EB-AD7B23F700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8718" y1="38332" x2="68056" y2="37888"/>
                        <a14:foregroundMark x1="32906" y1="48447" x2="52778" y2="48980"/>
                        <a14:foregroundMark x1="52778" y1="48980" x2="64744" y2="48625"/>
                        <a14:foregroundMark x1="30342" y1="55191" x2="41239" y2="59184"/>
                        <a14:foregroundMark x1="41239" y1="59184" x2="57372" y2="58829"/>
                        <a14:foregroundMark x1="57372" y1="58829" x2="44658" y2="54126"/>
                        <a14:foregroundMark x1="44658" y1="54126" x2="44658" y2="54126"/>
                        <a14:foregroundMark x1="43056" y1="51819" x2="55662" y2="51996"/>
                        <a14:foregroundMark x1="42949" y1="53150" x2="55235" y2="52351"/>
                        <a14:foregroundMark x1="43483" y1="51642" x2="42521" y2="51996"/>
                        <a14:foregroundMark x1="64316" y1="55013" x2="66239" y2="56522"/>
                        <a14:foregroundMark x1="63355" y1="59539" x2="63034" y2="59894"/>
                        <a14:foregroundMark x1="32479" y1="60160" x2="36752" y2="59894"/>
                        <a14:foregroundMark x1="33654" y1="54747" x2="37500" y2="53594"/>
                        <a14:foregroundMark x1="28419" y1="53949" x2="33120" y2="64419"/>
                        <a14:foregroundMark x1="33120" y1="64419" x2="47543" y2="66105"/>
                        <a14:foregroundMark x1="47543" y1="66105" x2="66987" y2="61579"/>
                        <a14:foregroundMark x1="66987" y1="61579" x2="60256" y2="52795"/>
                        <a14:foregroundMark x1="60256" y1="52795" x2="27671" y2="53150"/>
                        <a14:foregroundMark x1="21474" y1="66105" x2="37179" y2="80035"/>
                        <a14:foregroundMark x1="37179" y1="80035" x2="49252" y2="84206"/>
                        <a14:foregroundMark x1="49252" y1="84206" x2="70282" y2="76743"/>
                        <a14:foregroundMark x1="70267" y1="74453" x2="50855" y2="63443"/>
                        <a14:foregroundMark x1="50855" y1="63443" x2="27991" y2="63443"/>
                        <a14:foregroundMark x1="25107" y1="69831" x2="40598" y2="86690"/>
                        <a14:foregroundMark x1="40598" y1="86690" x2="64850" y2="85626"/>
                        <a14:foregroundMark x1="73916" y1="76772" x2="76389" y2="74357"/>
                        <a14:foregroundMark x1="64850" y1="85626" x2="70305" y2="80299"/>
                        <a14:foregroundMark x1="70221" y1="67461" x2="68056" y2="65040"/>
                        <a14:foregroundMark x1="76389" y1="74357" x2="73882" y2="71554"/>
                        <a14:foregroundMark x1="68056" y1="65040" x2="60684" y2="62644"/>
                        <a14:backgroundMark x1="71795" y1="29991" x2="72222" y2="9574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6266" y="2652786"/>
            <a:ext cx="3892090" cy="4686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9903C6-A43D-412C-B0AD-48820ABFA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4700" y="0"/>
            <a:ext cx="3217300" cy="385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A77B-2BE0-439D-AC35-58D5F6C8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Zelfreflectie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DE97A-06A6-40E9-AB6F-E882B9421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Academie</a:t>
            </a:r>
            <a:r>
              <a:rPr lang="en-US" dirty="0"/>
              <a:t> Jaar 2021-2022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E5F9C-BBAA-4337-8087-A5588520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Bachelorproef</a:t>
            </a:r>
            <a:r>
              <a:rPr lang="en-US" dirty="0"/>
              <a:t>: </a:t>
            </a:r>
            <a:r>
              <a:rPr lang="en-US" dirty="0" err="1"/>
              <a:t>Sferische</a:t>
            </a:r>
            <a:r>
              <a:rPr lang="en-US" dirty="0"/>
              <a:t> Robot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85ED4-49BE-495D-A42C-5B457B59B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22ED7-DEBE-4267-9A49-AEC904C4101E}"/>
              </a:ext>
            </a:extLst>
          </p:cNvPr>
          <p:cNvSpPr txBox="1"/>
          <p:nvPr/>
        </p:nvSpPr>
        <p:spPr>
          <a:xfrm>
            <a:off x="838200" y="2175850"/>
            <a:ext cx="1051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Robot rolt maar niet accuraat</a:t>
            </a:r>
          </a:p>
          <a:p>
            <a:pPr lvl="2"/>
            <a:r>
              <a:rPr lang="nl-BE" dirty="0"/>
              <a:t>-&gt; Accuratere motors nodig</a:t>
            </a:r>
          </a:p>
          <a:p>
            <a:pPr lvl="2"/>
            <a:r>
              <a:rPr lang="nl-BE" dirty="0"/>
              <a:t>-&gt; Centrale ring</a:t>
            </a:r>
          </a:p>
          <a:p>
            <a:pPr lvl="2"/>
            <a:r>
              <a:rPr lang="nl-BE" dirty="0"/>
              <a:t>-&gt; Betere gewichtsverdeling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Interessante en alternatieve manier gedemonstreerd</a:t>
            </a:r>
          </a:p>
        </p:txBody>
      </p:sp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3E6AF4B1-C5CB-4539-ADD7-3ADF9AE2B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786" y="3838386"/>
            <a:ext cx="2977228" cy="2332755"/>
          </a:xfrm>
          <a:prstGeom prst="rect">
            <a:avLst/>
          </a:prstGeom>
        </p:spPr>
      </p:pic>
      <p:pic>
        <p:nvPicPr>
          <p:cNvPr id="12" name="Picture 11" descr="A blue and white sphere&#10;&#10;Description automatically generated with low confidence">
            <a:extLst>
              <a:ext uri="{FF2B5EF4-FFF2-40B4-BE49-F238E27FC236}">
                <a16:creationId xmlns:a16="http://schemas.microsoft.com/office/drawing/2014/main" id="{A12A3A84-3E2C-4269-8029-91B52FE4C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4812" y="2612153"/>
            <a:ext cx="3558988" cy="355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759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A77B-2BE0-439D-AC35-58D5F6C8E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56" y="392378"/>
            <a:ext cx="10515600" cy="1325563"/>
          </a:xfrm>
        </p:spPr>
        <p:txBody>
          <a:bodyPr/>
          <a:lstStyle/>
          <a:p>
            <a:r>
              <a:rPr lang="nl-BE" dirty="0" err="1"/>
              <a:t>Danku</a:t>
            </a:r>
            <a:r>
              <a:rPr lang="nl-BE" dirty="0"/>
              <a:t>!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DE97A-06A6-40E9-AB6F-E882B9421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Academie</a:t>
            </a:r>
            <a:r>
              <a:rPr lang="en-US" dirty="0"/>
              <a:t> Jaar 2021-2022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E5F9C-BBAA-4337-8087-A5588520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Bachelorproef</a:t>
            </a:r>
            <a:r>
              <a:rPr lang="en-US" dirty="0"/>
              <a:t>: </a:t>
            </a:r>
            <a:r>
              <a:rPr lang="en-US" dirty="0" err="1"/>
              <a:t>Sferische</a:t>
            </a:r>
            <a:r>
              <a:rPr lang="en-US" dirty="0"/>
              <a:t> Robot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85ED4-49BE-495D-A42C-5B457B59B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 descr="A picture containing red, indoor, toy&#10;&#10;Description automatically generated">
            <a:extLst>
              <a:ext uri="{FF2B5EF4-FFF2-40B4-BE49-F238E27FC236}">
                <a16:creationId xmlns:a16="http://schemas.microsoft.com/office/drawing/2014/main" id="{8D27BC1D-BF0E-48B9-B6D4-0FC97012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20285"/>
            <a:ext cx="4423177" cy="49360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4083C2-6302-42A8-A335-A79BBC099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735" y="1420285"/>
            <a:ext cx="4936065" cy="493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362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1FFE1-249E-4834-97AC-96E4BBFF5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Inhoud</a:t>
            </a:r>
            <a:endParaRPr lang="en-B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5B1CC-DDC5-4E1C-BC92-1F91D90A96F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18936" y="1816509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nl-BE" dirty="0"/>
              <a:t>Opdrachtbeschrijving</a:t>
            </a:r>
            <a:endParaRPr lang="en-B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258FA0-5B11-491C-A41C-31E89E904AC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18936" y="2307906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nl-BE" dirty="0"/>
              <a:t>Aanpak en eerdere ideeën</a:t>
            </a:r>
            <a:endParaRPr lang="en-BE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203A14-BFA2-4155-A057-DE5E147F79D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18936" y="2799303"/>
            <a:ext cx="5433204" cy="365125"/>
          </a:xfrm>
        </p:spPr>
        <p:txBody>
          <a:bodyPr>
            <a:normAutofit fontScale="85000" lnSpcReduction="10000"/>
          </a:bodyPr>
          <a:lstStyle/>
          <a:p>
            <a:r>
              <a:rPr lang="nl-BE" dirty="0"/>
              <a:t>Ondervonden problemen en oplossingen</a:t>
            </a:r>
            <a:endParaRPr lang="en-BE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97716AE7-A6CD-49CB-971C-767214E3C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Academie</a:t>
            </a:r>
            <a:r>
              <a:rPr lang="en-US" dirty="0"/>
              <a:t> Jaar 2021-2022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B6AEB24-B6E4-424A-91ED-6E6A8202F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Bachelorproef</a:t>
            </a:r>
            <a:r>
              <a:rPr lang="en-US" dirty="0"/>
              <a:t>: </a:t>
            </a:r>
            <a:r>
              <a:rPr lang="en-US" dirty="0" err="1"/>
              <a:t>Sferische</a:t>
            </a:r>
            <a:r>
              <a:rPr lang="en-US" dirty="0"/>
              <a:t> Robot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133C8D0-453C-424D-B999-53F4AF0B3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</a:t>
            </a:fld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3E37E610-F79B-4017-8A01-2880EF0CAA3C}"/>
              </a:ext>
            </a:extLst>
          </p:cNvPr>
          <p:cNvSpPr txBox="1">
            <a:spLocks/>
          </p:cNvSpPr>
          <p:nvPr/>
        </p:nvSpPr>
        <p:spPr>
          <a:xfrm>
            <a:off x="5918936" y="3290700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Test</a:t>
            </a:r>
            <a:endParaRPr lang="en-BE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104C1A7-AA77-4F5A-B188-DA41448C8696}"/>
              </a:ext>
            </a:extLst>
          </p:cNvPr>
          <p:cNvSpPr txBox="1">
            <a:spLocks/>
          </p:cNvSpPr>
          <p:nvPr/>
        </p:nvSpPr>
        <p:spPr>
          <a:xfrm>
            <a:off x="5918936" y="3779855"/>
            <a:ext cx="5433204" cy="36512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Zelfreflectie</a:t>
            </a:r>
            <a:endParaRPr lang="en-BE" dirty="0"/>
          </a:p>
        </p:txBody>
      </p:sp>
    </p:spTree>
    <p:extLst>
      <p:ext uri="{BB962C8B-B14F-4D97-AF65-F5344CB8AC3E}">
        <p14:creationId xmlns:p14="http://schemas.microsoft.com/office/powerpoint/2010/main" val="3383623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A77B-2BE0-439D-AC35-58D5F6C8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Opdrachtbeschrijving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DE97A-06A6-40E9-AB6F-E882B9421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Academie</a:t>
            </a:r>
            <a:r>
              <a:rPr lang="en-US" dirty="0"/>
              <a:t> Jaar 2021-2022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E5F9C-BBAA-4337-8087-A5588520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Bachelorproef</a:t>
            </a:r>
            <a:r>
              <a:rPr lang="en-US" dirty="0"/>
              <a:t>: </a:t>
            </a:r>
            <a:r>
              <a:rPr lang="en-US" dirty="0" err="1"/>
              <a:t>Sferische</a:t>
            </a:r>
            <a:r>
              <a:rPr lang="en-US" dirty="0"/>
              <a:t> Robot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85ED4-49BE-495D-A42C-5B457B59B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22ED7-DEBE-4267-9A49-AEC904C4101E}"/>
              </a:ext>
            </a:extLst>
          </p:cNvPr>
          <p:cNvSpPr txBox="1"/>
          <p:nvPr/>
        </p:nvSpPr>
        <p:spPr>
          <a:xfrm>
            <a:off x="838200" y="2175850"/>
            <a:ext cx="1051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Sferische robot bouwen op een alternatieve manier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Geen “hamster in wiel” methode (Sphero)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Moduleren van een massa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BE" dirty="0"/>
          </a:p>
        </p:txBody>
      </p:sp>
      <p:pic>
        <p:nvPicPr>
          <p:cNvPr id="1026" name="Picture 2" descr="Sphero K002ROW Bolt App-robot : Amazon.nl: Games">
            <a:extLst>
              <a:ext uri="{FF2B5EF4-FFF2-40B4-BE49-F238E27FC236}">
                <a16:creationId xmlns:a16="http://schemas.microsoft.com/office/drawing/2014/main" id="{159F80DE-43EA-4BCC-A99E-EBE500C6B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741" y="3481822"/>
            <a:ext cx="2337317" cy="250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Your Next Robot Maybe A Collection Of Balls">
            <a:extLst>
              <a:ext uri="{FF2B5EF4-FFF2-40B4-BE49-F238E27FC236}">
                <a16:creationId xmlns:a16="http://schemas.microsoft.com/office/drawing/2014/main" id="{9627BB46-A061-4C4C-A335-CECBAD3F7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911" y="2513834"/>
            <a:ext cx="4139378" cy="347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6898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A77B-2BE0-439D-AC35-58D5F6C8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Eerdere Ideeën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DE97A-06A6-40E9-AB6F-E882B9421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Academie</a:t>
            </a:r>
            <a:r>
              <a:rPr lang="en-US" dirty="0"/>
              <a:t> Jaar 2021-2022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E5F9C-BBAA-4337-8087-A5588520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Bachelorproef</a:t>
            </a:r>
            <a:r>
              <a:rPr lang="en-US" dirty="0"/>
              <a:t>: </a:t>
            </a:r>
            <a:r>
              <a:rPr lang="en-US" dirty="0" err="1"/>
              <a:t>Sferische</a:t>
            </a:r>
            <a:r>
              <a:rPr lang="en-US" dirty="0"/>
              <a:t> Robot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85ED4-49BE-495D-A42C-5B457B59B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22ED7-DEBE-4267-9A49-AEC904C4101E}"/>
              </a:ext>
            </a:extLst>
          </p:cNvPr>
          <p:cNvSpPr txBox="1"/>
          <p:nvPr/>
        </p:nvSpPr>
        <p:spPr>
          <a:xfrm>
            <a:off x="838200" y="217585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Hoofd idee -&gt;  robot rollen d.m.v. het moduleren van een massa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Op basis van elektromagneten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 dirty="0"/>
              <a:t>Op basis van solenoïdes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F6DE4279-BEEC-4562-A0B3-D3FCDAEF9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547" y="3099180"/>
            <a:ext cx="3546366" cy="2776729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2F17A3D6-C4DF-4B0F-9B5C-403050A74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817475"/>
            <a:ext cx="5816600" cy="134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868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A77B-2BE0-439D-AC35-58D5F6C8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Huidige Aanpak: Design en Mechanisme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DE97A-06A6-40E9-AB6F-E882B9421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Academie</a:t>
            </a:r>
            <a:r>
              <a:rPr lang="en-US" dirty="0"/>
              <a:t> Jaar 2021-2022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E5F9C-BBAA-4337-8087-A5588520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Bachelorproef</a:t>
            </a:r>
            <a:r>
              <a:rPr lang="en-US" dirty="0"/>
              <a:t>: </a:t>
            </a:r>
            <a:r>
              <a:rPr lang="en-US" dirty="0" err="1"/>
              <a:t>Sferische</a:t>
            </a:r>
            <a:r>
              <a:rPr lang="en-US" dirty="0"/>
              <a:t> Robot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85ED4-49BE-495D-A42C-5B457B59B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1BD0188F-386E-43AA-A7B8-0685DF7DA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522" y="1487394"/>
            <a:ext cx="4868956" cy="486895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1E0D1DE-0A1B-4FB9-9ECC-DEE42DAAD851}"/>
              </a:ext>
            </a:extLst>
          </p:cNvPr>
          <p:cNvCxnSpPr>
            <a:cxnSpLocks/>
          </p:cNvCxnSpPr>
          <p:nvPr/>
        </p:nvCxnSpPr>
        <p:spPr>
          <a:xfrm>
            <a:off x="2537012" y="1463069"/>
            <a:ext cx="2106706" cy="7809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38520FF-E1C5-43F6-A8EE-3A9EF7AAEDB4}"/>
              </a:ext>
            </a:extLst>
          </p:cNvPr>
          <p:cNvCxnSpPr>
            <a:cxnSpLocks/>
          </p:cNvCxnSpPr>
          <p:nvPr/>
        </p:nvCxnSpPr>
        <p:spPr>
          <a:xfrm>
            <a:off x="2535751" y="1941044"/>
            <a:ext cx="2107967" cy="8238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7E55B68-1478-4542-A887-241A31E963AB}"/>
              </a:ext>
            </a:extLst>
          </p:cNvPr>
          <p:cNvCxnSpPr>
            <a:cxnSpLocks/>
          </p:cNvCxnSpPr>
          <p:nvPr/>
        </p:nvCxnSpPr>
        <p:spPr>
          <a:xfrm>
            <a:off x="2472297" y="2494336"/>
            <a:ext cx="1712259" cy="6723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1A8C340-7E6A-440F-B653-1F1A4BC5E2D5}"/>
              </a:ext>
            </a:extLst>
          </p:cNvPr>
          <p:cNvCxnSpPr>
            <a:cxnSpLocks/>
          </p:cNvCxnSpPr>
          <p:nvPr/>
        </p:nvCxnSpPr>
        <p:spPr>
          <a:xfrm flipH="1">
            <a:off x="6938682" y="2048974"/>
            <a:ext cx="2277036" cy="1380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DFD64FF-B3DC-467C-B034-9D682083C11D}"/>
              </a:ext>
            </a:extLst>
          </p:cNvPr>
          <p:cNvCxnSpPr>
            <a:cxnSpLocks/>
          </p:cNvCxnSpPr>
          <p:nvPr/>
        </p:nvCxnSpPr>
        <p:spPr>
          <a:xfrm flipH="1">
            <a:off x="7920878" y="2994212"/>
            <a:ext cx="1375522" cy="88015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747EF8A-23E4-4699-91FA-41792FC70A1B}"/>
              </a:ext>
            </a:extLst>
          </p:cNvPr>
          <p:cNvSpPr txBox="1"/>
          <p:nvPr/>
        </p:nvSpPr>
        <p:spPr>
          <a:xfrm>
            <a:off x="634253" y="1222795"/>
            <a:ext cx="21067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/>
              <a:t>Sfeer uit polystyreen</a:t>
            </a:r>
            <a:endParaRPr lang="en-BE" sz="16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9391BE7-87E7-4DF2-BE61-01C6E0CD84C9}"/>
              </a:ext>
            </a:extLst>
          </p:cNvPr>
          <p:cNvSpPr txBox="1"/>
          <p:nvPr/>
        </p:nvSpPr>
        <p:spPr>
          <a:xfrm>
            <a:off x="1414813" y="1707494"/>
            <a:ext cx="1216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/>
              <a:t>Binnenring</a:t>
            </a:r>
            <a:endParaRPr lang="en-BE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1FE233D-52AB-43BA-94E3-C545061452E1}"/>
              </a:ext>
            </a:extLst>
          </p:cNvPr>
          <p:cNvSpPr txBox="1"/>
          <p:nvPr/>
        </p:nvSpPr>
        <p:spPr>
          <a:xfrm>
            <a:off x="1414813" y="2244794"/>
            <a:ext cx="12162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/>
              <a:t>Buitenring</a:t>
            </a:r>
            <a:endParaRPr lang="en-BE" sz="16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BFA85A-EC0C-4478-8994-7E673F1C0BCC}"/>
              </a:ext>
            </a:extLst>
          </p:cNvPr>
          <p:cNvSpPr txBox="1"/>
          <p:nvPr/>
        </p:nvSpPr>
        <p:spPr>
          <a:xfrm>
            <a:off x="9215718" y="1707494"/>
            <a:ext cx="1609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/>
              <a:t>Middengedeelte</a:t>
            </a:r>
            <a:endParaRPr lang="en-BE" sz="16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EBCBAB2-EE8F-4919-B5AC-11AA9460344A}"/>
              </a:ext>
            </a:extLst>
          </p:cNvPr>
          <p:cNvSpPr txBox="1"/>
          <p:nvPr/>
        </p:nvSpPr>
        <p:spPr>
          <a:xfrm>
            <a:off x="9296400" y="2738987"/>
            <a:ext cx="1609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/>
              <a:t>Tandwiel</a:t>
            </a:r>
            <a:endParaRPr lang="en-BE" sz="1600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F2E16AC-B687-452F-93B4-9DC86ACD6890}"/>
              </a:ext>
            </a:extLst>
          </p:cNvPr>
          <p:cNvCxnSpPr>
            <a:cxnSpLocks/>
          </p:cNvCxnSpPr>
          <p:nvPr/>
        </p:nvCxnSpPr>
        <p:spPr>
          <a:xfrm flipV="1">
            <a:off x="2765332" y="3814562"/>
            <a:ext cx="2012856" cy="135676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99F4FF4-FE92-4D87-A05A-FDAF55B647DB}"/>
              </a:ext>
            </a:extLst>
          </p:cNvPr>
          <p:cNvSpPr txBox="1"/>
          <p:nvPr/>
        </p:nvSpPr>
        <p:spPr>
          <a:xfrm>
            <a:off x="2133320" y="4981229"/>
            <a:ext cx="8048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 err="1"/>
              <a:t>Servo</a:t>
            </a:r>
            <a:endParaRPr lang="en-BE" sz="1600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E89ABDC-793C-4DCE-869F-D0DF30F94CFF}"/>
              </a:ext>
            </a:extLst>
          </p:cNvPr>
          <p:cNvCxnSpPr>
            <a:cxnSpLocks/>
          </p:cNvCxnSpPr>
          <p:nvPr/>
        </p:nvCxnSpPr>
        <p:spPr>
          <a:xfrm flipH="1" flipV="1">
            <a:off x="7100047" y="3996081"/>
            <a:ext cx="1690408" cy="13711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F71F744-238E-4A2C-B4AD-2F31E7F7632E}"/>
              </a:ext>
            </a:extLst>
          </p:cNvPr>
          <p:cNvSpPr txBox="1"/>
          <p:nvPr/>
        </p:nvSpPr>
        <p:spPr>
          <a:xfrm>
            <a:off x="8790455" y="5171330"/>
            <a:ext cx="16097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600" dirty="0"/>
              <a:t>Stang</a:t>
            </a:r>
            <a:endParaRPr lang="en-BE" sz="1600" dirty="0"/>
          </a:p>
        </p:txBody>
      </p:sp>
    </p:spTree>
    <p:extLst>
      <p:ext uri="{BB962C8B-B14F-4D97-AF65-F5344CB8AC3E}">
        <p14:creationId xmlns:p14="http://schemas.microsoft.com/office/powerpoint/2010/main" val="4194676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DE97A-06A6-40E9-AB6F-E882B9421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Academie</a:t>
            </a:r>
            <a:r>
              <a:rPr lang="en-US" dirty="0"/>
              <a:t> Jaar 2021-2022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E5F9C-BBAA-4337-8087-A5588520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Bachelorproef</a:t>
            </a:r>
            <a:r>
              <a:rPr lang="en-US" dirty="0"/>
              <a:t>: </a:t>
            </a:r>
            <a:r>
              <a:rPr lang="en-US" dirty="0" err="1"/>
              <a:t>Sferische</a:t>
            </a:r>
            <a:r>
              <a:rPr lang="en-US" dirty="0"/>
              <a:t> Robot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85ED4-49BE-495D-A42C-5B457B59B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795B7D4-028A-4C01-88DE-498A30730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864960"/>
            <a:ext cx="4970915" cy="49782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9987D1-6252-45D5-908E-40876421E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2386" y="511440"/>
            <a:ext cx="3745614" cy="569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223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A77B-2BE0-439D-AC35-58D5F6C8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Huidige Aanpak: Elektronica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DE97A-06A6-40E9-AB6F-E882B9421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Academie</a:t>
            </a:r>
            <a:r>
              <a:rPr lang="en-US" dirty="0"/>
              <a:t> Jaar 2021-2022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E5F9C-BBAA-4337-8087-A5588520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Bachelorproef</a:t>
            </a:r>
            <a:r>
              <a:rPr lang="en-US" dirty="0"/>
              <a:t>: </a:t>
            </a:r>
            <a:r>
              <a:rPr lang="en-US" dirty="0" err="1"/>
              <a:t>Sferische</a:t>
            </a:r>
            <a:r>
              <a:rPr lang="en-US" dirty="0"/>
              <a:t> Robot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85ED4-49BE-495D-A42C-5B457B59B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22ED7-DEBE-4267-9A49-AEC904C4101E}"/>
              </a:ext>
            </a:extLst>
          </p:cNvPr>
          <p:cNvSpPr txBox="1"/>
          <p:nvPr/>
        </p:nvSpPr>
        <p:spPr>
          <a:xfrm>
            <a:off x="838200" y="2175850"/>
            <a:ext cx="10515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ESP32 -&gt; Bluetooth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 err="1"/>
              <a:t>Dabble</a:t>
            </a:r>
            <a:r>
              <a:rPr lang="nl-BE" dirty="0"/>
              <a:t>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Reverse voltage </a:t>
            </a:r>
            <a:r>
              <a:rPr lang="nl-BE" dirty="0" err="1"/>
              <a:t>protection</a:t>
            </a: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 err="1"/>
              <a:t>Optocouplers</a:t>
            </a:r>
            <a:r>
              <a:rPr lang="nl-BE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2 Batterijen: 7.4V 1000mAh, 11.1V 2200mAh + status </a:t>
            </a:r>
            <a:r>
              <a:rPr lang="nl-BE" dirty="0" err="1"/>
              <a:t>LEDs</a:t>
            </a:r>
            <a:endParaRPr lang="nl-BE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Nodige voltage regulator en </a:t>
            </a:r>
            <a:r>
              <a:rPr lang="nl-BE" dirty="0" err="1"/>
              <a:t>buck</a:t>
            </a:r>
            <a:r>
              <a:rPr lang="nl-BE" dirty="0"/>
              <a:t> converter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2 </a:t>
            </a:r>
            <a:r>
              <a:rPr lang="nl-BE" dirty="0" err="1"/>
              <a:t>Servo’s</a:t>
            </a:r>
            <a:r>
              <a:rPr lang="nl-BE" dirty="0"/>
              <a:t> (gemodificeerd)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IMU aanwezig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BE" dirty="0"/>
          </a:p>
        </p:txBody>
      </p:sp>
      <p:pic>
        <p:nvPicPr>
          <p:cNvPr id="8" name="Picture 7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8BEF12C8-E615-406A-BE37-E9492F221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1900" y="3790426"/>
            <a:ext cx="2501900" cy="2501900"/>
          </a:xfrm>
          <a:prstGeom prst="rect">
            <a:avLst/>
          </a:prstGeom>
        </p:spPr>
      </p:pic>
      <p:pic>
        <p:nvPicPr>
          <p:cNvPr id="10" name="Picture 9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ECF46696-3CE1-4951-8962-FD1CDA8D8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1900" y="1286677"/>
            <a:ext cx="25019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2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A77B-2BE0-439D-AC35-58D5F6C8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Ondervonden Problemen en oplossingen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DE97A-06A6-40E9-AB6F-E882B9421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Academie</a:t>
            </a:r>
            <a:r>
              <a:rPr lang="en-US" dirty="0"/>
              <a:t> Jaar 2021-2022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E5F9C-BBAA-4337-8087-A5588520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Bachelorproef</a:t>
            </a:r>
            <a:r>
              <a:rPr lang="en-US" dirty="0"/>
              <a:t>: </a:t>
            </a:r>
            <a:r>
              <a:rPr lang="en-US" dirty="0" err="1"/>
              <a:t>Sferische</a:t>
            </a:r>
            <a:r>
              <a:rPr lang="en-US" dirty="0"/>
              <a:t> Robot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85ED4-49BE-495D-A42C-5B457B59B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22ED7-DEBE-4267-9A49-AEC904C4101E}"/>
              </a:ext>
            </a:extLst>
          </p:cNvPr>
          <p:cNvSpPr txBox="1"/>
          <p:nvPr/>
        </p:nvSpPr>
        <p:spPr>
          <a:xfrm>
            <a:off x="838200" y="2175850"/>
            <a:ext cx="10515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dirty="0"/>
              <a:t>2 batterijen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dirty="0"/>
              <a:t>Extra binnenring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dirty="0"/>
              <a:t>Stijfheid constructie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dirty="0" err="1"/>
              <a:t>Servo’s</a:t>
            </a:r>
            <a:endParaRPr lang="nl-BE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2400" dirty="0"/>
              <a:t>Design</a:t>
            </a:r>
          </a:p>
          <a:p>
            <a:pPr lvl="2"/>
            <a:endParaRPr lang="en-BE" dirty="0"/>
          </a:p>
        </p:txBody>
      </p:sp>
      <p:pic>
        <p:nvPicPr>
          <p:cNvPr id="12" name="Picture 11" descr="A picture containing dishware, bowl, tableware&#10;&#10;Description automatically generated">
            <a:extLst>
              <a:ext uri="{FF2B5EF4-FFF2-40B4-BE49-F238E27FC236}">
                <a16:creationId xmlns:a16="http://schemas.microsoft.com/office/drawing/2014/main" id="{AC07CF21-5FD6-42EF-910A-6E0A8D0261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422"/>
          <a:stretch/>
        </p:blipFill>
        <p:spPr>
          <a:xfrm>
            <a:off x="7214185" y="1690688"/>
            <a:ext cx="4139615" cy="362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18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4A77B-2BE0-439D-AC35-58D5F6C8E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Test</a:t>
            </a:r>
            <a:endParaRPr lang="en-B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DE97A-06A6-40E9-AB6F-E882B9421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err="1"/>
              <a:t>Academie</a:t>
            </a:r>
            <a:r>
              <a:rPr lang="en-US" dirty="0"/>
              <a:t> Jaar 2021-2022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E5F9C-BBAA-4337-8087-A55885208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Bachelorproef</a:t>
            </a:r>
            <a:r>
              <a:rPr lang="en-US" dirty="0"/>
              <a:t>: </a:t>
            </a:r>
            <a:r>
              <a:rPr lang="en-US" dirty="0" err="1"/>
              <a:t>Sferische</a:t>
            </a:r>
            <a:r>
              <a:rPr lang="en-US" dirty="0"/>
              <a:t> Robot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85ED4-49BE-495D-A42C-5B457B59B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C22ED7-DEBE-4267-9A49-AEC904C4101E}"/>
              </a:ext>
            </a:extLst>
          </p:cNvPr>
          <p:cNvSpPr txBox="1"/>
          <p:nvPr/>
        </p:nvSpPr>
        <p:spPr>
          <a:xfrm>
            <a:off x="838200" y="2175850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Test veld van 1.8m x 1.8m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2 Bewegingen uitvoeren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BE" dirty="0"/>
              <a:t>Rotatie van 26.57 °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nl-BE" dirty="0"/>
              <a:t>Rollen voor 2m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10 keer uitgevoerd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Gemiddelde afstand = 53.46 cm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dirty="0"/>
              <a:t>Standaard deviatie = 27,40 cm</a:t>
            </a:r>
          </a:p>
          <a:p>
            <a:pPr lvl="2"/>
            <a:endParaRPr lang="en-BE" dirty="0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ED285B4-6860-4BBA-9D1E-E73ADABF7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4255554"/>
            <a:ext cx="2341817" cy="2005181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EE400CA3-48E7-491B-B611-348CA7E90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3426" y="1690688"/>
            <a:ext cx="5854347" cy="434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26059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dark sales pitch_tm22318419_Win32_LW__SL_v3" id="{25F84EBA-C1D2-4AFA-BE29-F69FFF8F2DC6}" vid="{6C5BA4FE-EBF3-4DA8-82DB-24F1AF7B6C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BA3906-9696-4247-AC0D-DD5C26B2A70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1E84A1C-2814-43A7-9448-348326113A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242</TotalTime>
  <Words>494</Words>
  <Application>Microsoft Office PowerPoint</Application>
  <PresentationFormat>Widescreen</PresentationFormat>
  <Paragraphs>142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Tenorite</vt:lpstr>
      <vt:lpstr>Monoline</vt:lpstr>
      <vt:lpstr>Bachelorproef: Sferische Robot</vt:lpstr>
      <vt:lpstr>Inhoud</vt:lpstr>
      <vt:lpstr>Opdrachtbeschrijving</vt:lpstr>
      <vt:lpstr>Eerdere Ideeën</vt:lpstr>
      <vt:lpstr>Huidige Aanpak: Design en Mechanisme</vt:lpstr>
      <vt:lpstr>PowerPoint Presentation</vt:lpstr>
      <vt:lpstr>Huidige Aanpak: Elektronica</vt:lpstr>
      <vt:lpstr>Ondervonden Problemen en oplossingen</vt:lpstr>
      <vt:lpstr>Test</vt:lpstr>
      <vt:lpstr>Zelfreflectie</vt:lpstr>
      <vt:lpstr>Danku!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Bachelorproef: Sferische Robot</dc:title>
  <dc:creator>Seppe Goossens</dc:creator>
  <cp:lastModifiedBy>Seppe Goossens</cp:lastModifiedBy>
  <cp:revision>2</cp:revision>
  <dcterms:created xsi:type="dcterms:W3CDTF">2022-05-24T12:25:02Z</dcterms:created>
  <dcterms:modified xsi:type="dcterms:W3CDTF">2022-05-24T16:27:21Z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